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标题幻灯片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>
  <p:cSld name="标题幻灯片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标题幻灯片">
  <p:cSld name="2_标题幻灯片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4318000" y="2971799"/>
            <a:ext cx="3556000" cy="2307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9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ibaotu.com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6.png"/><Relationship Id="rId5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6.png"/><Relationship Id="rId5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10.png"/><Relationship Id="rId5" Type="http://schemas.openxmlformats.org/officeDocument/2006/relationships/image" Target="../media/image13.jpg"/><Relationship Id="rId6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6.png"/><Relationship Id="rId5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"/>
          <p:cNvSpPr/>
          <p:nvPr/>
        </p:nvSpPr>
        <p:spPr>
          <a:xfrm>
            <a:off x="0" y="2914650"/>
            <a:ext cx="12264572" cy="3943350"/>
          </a:xfrm>
          <a:prstGeom prst="rect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9236" y="493486"/>
            <a:ext cx="10341999" cy="5841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5"/>
          <p:cNvSpPr/>
          <p:nvPr/>
        </p:nvSpPr>
        <p:spPr>
          <a:xfrm>
            <a:off x="969236" y="493486"/>
            <a:ext cx="10342000" cy="5841998"/>
          </a:xfrm>
          <a:prstGeom prst="rect">
            <a:avLst/>
          </a:prstGeom>
          <a:solidFill>
            <a:srgbClr val="44526F">
              <a:alpha val="48627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5"/>
          <p:cNvSpPr txBox="1"/>
          <p:nvPr/>
        </p:nvSpPr>
        <p:spPr>
          <a:xfrm>
            <a:off x="2437993" y="2292295"/>
            <a:ext cx="718185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BLOCKCHAIN</a:t>
            </a:r>
            <a:endParaRPr/>
          </a:p>
        </p:txBody>
      </p:sp>
      <p:sp>
        <p:nvSpPr>
          <p:cNvPr id="18" name="Google Shape;18;p5"/>
          <p:cNvSpPr txBox="1"/>
          <p:nvPr/>
        </p:nvSpPr>
        <p:spPr>
          <a:xfrm>
            <a:off x="2099837" y="4427743"/>
            <a:ext cx="8064896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NGUYỄN MINH LỘC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NGUYỄN TUẤN ĐẠT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DƯƠNG ĐÌNH TRUNG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" name="Google Shape;19;p5"/>
          <p:cNvCxnSpPr/>
          <p:nvPr/>
        </p:nvCxnSpPr>
        <p:spPr>
          <a:xfrm>
            <a:off x="5412205" y="5362598"/>
            <a:ext cx="144016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áº¿t quáº£ hÃ¬nh áº£nh cho BLOCK CHAIN POTENTIAL" id="204" name="Google Shape;20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38" y="1784350"/>
            <a:ext cx="10753724" cy="242772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4"/>
          <p:cNvSpPr txBox="1"/>
          <p:nvPr/>
        </p:nvSpPr>
        <p:spPr>
          <a:xfrm>
            <a:off x="3681050" y="250550"/>
            <a:ext cx="58974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POTENTIAL DEVELOPMENT</a:t>
            </a:r>
            <a:endParaRPr b="1" sz="36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6" name="Google Shape;206;p14"/>
          <p:cNvCxnSpPr/>
          <p:nvPr/>
        </p:nvCxnSpPr>
        <p:spPr>
          <a:xfrm>
            <a:off x="4470806" y="3325385"/>
            <a:ext cx="0" cy="3143008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07" name="Google Shape;207;p14"/>
          <p:cNvCxnSpPr/>
          <p:nvPr/>
        </p:nvCxnSpPr>
        <p:spPr>
          <a:xfrm>
            <a:off x="7721194" y="3325385"/>
            <a:ext cx="0" cy="3143008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208" name="Google Shape;208;p14"/>
          <p:cNvGrpSpPr/>
          <p:nvPr/>
        </p:nvGrpSpPr>
        <p:grpSpPr>
          <a:xfrm>
            <a:off x="1666547" y="4639881"/>
            <a:ext cx="2472789" cy="1815882"/>
            <a:chOff x="912798" y="2968640"/>
            <a:chExt cx="1735427" cy="1815882"/>
          </a:xfrm>
        </p:grpSpPr>
        <p:sp>
          <p:nvSpPr>
            <p:cNvPr id="209" name="Google Shape;209;p14"/>
            <p:cNvSpPr txBox="1"/>
            <p:nvPr/>
          </p:nvSpPr>
          <p:spPr>
            <a:xfrm>
              <a:off x="912799" y="2968640"/>
              <a:ext cx="1735426" cy="18158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538CD5"/>
                  </a:solidFill>
                  <a:latin typeface="Calibri"/>
                  <a:ea typeface="Calibri"/>
                  <a:cs typeface="Calibri"/>
                  <a:sym typeface="Calibri"/>
                </a:rPr>
                <a:t>NO DETAIL ORIENTATION </a:t>
              </a:r>
              <a:endParaRPr b="1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4"/>
            <p:cNvSpPr txBox="1"/>
            <p:nvPr/>
          </p:nvSpPr>
          <p:spPr>
            <a:xfrm>
              <a:off x="912798" y="3394143"/>
              <a:ext cx="1735426" cy="3096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5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1" name="Google Shape;211;p14"/>
          <p:cNvSpPr txBox="1"/>
          <p:nvPr/>
        </p:nvSpPr>
        <p:spPr>
          <a:xfrm>
            <a:off x="5228288" y="4639881"/>
            <a:ext cx="192370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NEGATIVE PURPOSES</a:t>
            </a:r>
            <a:endParaRPr b="1" sz="2800">
              <a:solidFill>
                <a:srgbClr val="538C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4"/>
          <p:cNvSpPr txBox="1"/>
          <p:nvPr/>
        </p:nvSpPr>
        <p:spPr>
          <a:xfrm>
            <a:off x="8458558" y="4639881"/>
            <a:ext cx="2605682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MANY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EMPLOYMENTS</a:t>
            </a:r>
            <a:endParaRPr b="1" sz="2800">
              <a:solidFill>
                <a:srgbClr val="538C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"/>
          <p:cNvSpPr/>
          <p:nvPr/>
        </p:nvSpPr>
        <p:spPr>
          <a:xfrm>
            <a:off x="0" y="2914650"/>
            <a:ext cx="12264572" cy="3943350"/>
          </a:xfrm>
          <a:prstGeom prst="rect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15"/>
          <p:cNvPicPr preferRelativeResize="0"/>
          <p:nvPr/>
        </p:nvPicPr>
        <p:blipFill rotWithShape="1">
          <a:blip r:embed="rId3">
            <a:alphaModFix/>
          </a:blip>
          <a:srcRect b="7846" l="0" r="0" t="7532"/>
          <a:stretch/>
        </p:blipFill>
        <p:spPr>
          <a:xfrm>
            <a:off x="961285" y="493486"/>
            <a:ext cx="10342000" cy="584199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5"/>
          <p:cNvSpPr/>
          <p:nvPr/>
        </p:nvSpPr>
        <p:spPr>
          <a:xfrm>
            <a:off x="961285" y="493486"/>
            <a:ext cx="10342000" cy="5841998"/>
          </a:xfrm>
          <a:prstGeom prst="rect">
            <a:avLst/>
          </a:prstGeom>
          <a:solidFill>
            <a:srgbClr val="44526F">
              <a:alpha val="48627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5"/>
          <p:cNvSpPr txBox="1"/>
          <p:nvPr/>
        </p:nvSpPr>
        <p:spPr>
          <a:xfrm>
            <a:off x="2541360" y="3198743"/>
            <a:ext cx="7181850" cy="2769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FOR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YOUR LISTENING</a:t>
            </a:r>
            <a:endParaRPr sz="6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11585" y="746067"/>
            <a:ext cx="10058400" cy="1507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55710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6"/>
          <p:cNvSpPr/>
          <p:nvPr/>
        </p:nvSpPr>
        <p:spPr>
          <a:xfrm>
            <a:off x="0" y="0"/>
            <a:ext cx="4557107" cy="6858000"/>
          </a:xfrm>
          <a:prstGeom prst="rect">
            <a:avLst/>
          </a:prstGeom>
          <a:solidFill>
            <a:srgbClr val="44526F">
              <a:alpha val="48627"/>
            </a:srgbClr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6"/>
          <p:cNvSpPr/>
          <p:nvPr/>
        </p:nvSpPr>
        <p:spPr>
          <a:xfrm>
            <a:off x="1861169" y="2167704"/>
            <a:ext cx="4001074" cy="2897242"/>
          </a:xfrm>
          <a:custGeom>
            <a:rect b="b" l="l" r="r" t="t"/>
            <a:pathLst>
              <a:path extrusionOk="0" h="1417" w="4760">
                <a:moveTo>
                  <a:pt x="1531" y="0"/>
                </a:moveTo>
                <a:lnTo>
                  <a:pt x="0" y="0"/>
                </a:lnTo>
                <a:lnTo>
                  <a:pt x="0" y="1417"/>
                </a:lnTo>
                <a:lnTo>
                  <a:pt x="4760" y="1417"/>
                </a:lnTo>
                <a:lnTo>
                  <a:pt x="4760" y="0"/>
                </a:lnTo>
                <a:lnTo>
                  <a:pt x="3230" y="0"/>
                </a:lnTo>
              </a:path>
            </a:pathLst>
          </a:custGeom>
          <a:solidFill>
            <a:srgbClr val="44526F">
              <a:alpha val="89803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6"/>
          <p:cNvSpPr/>
          <p:nvPr/>
        </p:nvSpPr>
        <p:spPr>
          <a:xfrm rot="5400000">
            <a:off x="-88628" y="2716229"/>
            <a:ext cx="3458942" cy="1800200"/>
          </a:xfrm>
          <a:custGeom>
            <a:rect b="b" l="l" r="r" t="t"/>
            <a:pathLst>
              <a:path extrusionOk="0" h="1417" w="4760">
                <a:moveTo>
                  <a:pt x="1531" y="0"/>
                </a:moveTo>
                <a:lnTo>
                  <a:pt x="0" y="0"/>
                </a:lnTo>
                <a:lnTo>
                  <a:pt x="0" y="1417"/>
                </a:lnTo>
                <a:lnTo>
                  <a:pt x="4760" y="1417"/>
                </a:lnTo>
                <a:lnTo>
                  <a:pt x="4760" y="0"/>
                </a:lnTo>
                <a:lnTo>
                  <a:pt x="3230" y="0"/>
                </a:lnTo>
              </a:path>
            </a:pathLst>
          </a:custGeom>
          <a:noFill/>
          <a:ln cap="flat" cmpd="sng" w="28575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/>
          <p:nvPr/>
        </p:nvSpPr>
        <p:spPr>
          <a:xfrm>
            <a:off x="8053852" y="1908826"/>
            <a:ext cx="112723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ORIGIN</a:t>
            </a:r>
            <a:endParaRPr b="1" sz="2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6"/>
          <p:cNvSpPr/>
          <p:nvPr/>
        </p:nvSpPr>
        <p:spPr>
          <a:xfrm>
            <a:off x="7070368" y="1820980"/>
            <a:ext cx="714280" cy="588896"/>
          </a:xfrm>
          <a:prstGeom prst="roundRect">
            <a:avLst>
              <a:gd fmla="val 16667" name="adj"/>
            </a:avLst>
          </a:prstGeom>
          <a:solidFill>
            <a:srgbClr val="44526F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03200" sx="102000" rotWithShape="0" algn="tr" dir="8100000" dist="88900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6"/>
          <p:cNvSpPr txBox="1"/>
          <p:nvPr/>
        </p:nvSpPr>
        <p:spPr>
          <a:xfrm>
            <a:off x="1302899" y="2884537"/>
            <a:ext cx="5117613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CONTENTS</a:t>
            </a:r>
            <a:endParaRPr sz="7200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8053852" y="2881343"/>
            <a:ext cx="341632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DEVELOPMENT HISTORY	</a:t>
            </a:r>
            <a:endParaRPr b="1" sz="2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/>
          <p:nvPr/>
        </p:nvSpPr>
        <p:spPr>
          <a:xfrm>
            <a:off x="7070368" y="2793497"/>
            <a:ext cx="714280" cy="588896"/>
          </a:xfrm>
          <a:prstGeom prst="roundRect">
            <a:avLst>
              <a:gd fmla="val 16667" name="adj"/>
            </a:avLst>
          </a:prstGeom>
          <a:solidFill>
            <a:srgbClr val="44526F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03200" sx="102000" rotWithShape="0" algn="tr" dir="8100000" dist="88900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8053849" y="3854025"/>
            <a:ext cx="278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b="1" sz="2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7070368" y="3766188"/>
            <a:ext cx="714280" cy="588896"/>
          </a:xfrm>
          <a:prstGeom prst="roundRect">
            <a:avLst>
              <a:gd fmla="val 16667" name="adj"/>
            </a:avLst>
          </a:prstGeom>
          <a:solidFill>
            <a:srgbClr val="44526F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03200" sx="102000" rotWithShape="0" algn="tr" dir="8100000" dist="88900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6"/>
          <p:cNvSpPr/>
          <p:nvPr/>
        </p:nvSpPr>
        <p:spPr>
          <a:xfrm>
            <a:off x="8053850" y="4798150"/>
            <a:ext cx="3636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POTENTIAL DEVELOPMENT</a:t>
            </a:r>
            <a:endParaRPr b="1" sz="2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7070368" y="4710304"/>
            <a:ext cx="714280" cy="588896"/>
          </a:xfrm>
          <a:prstGeom prst="roundRect">
            <a:avLst>
              <a:gd fmla="val 16667" name="adj"/>
            </a:avLst>
          </a:prstGeom>
          <a:solidFill>
            <a:srgbClr val="44526F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03200" sx="102000" rotWithShape="0" algn="tr" dir="8100000" dist="88900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2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>
            <a:off x="6207547" y="-14343"/>
            <a:ext cx="5664629" cy="6858000"/>
          </a:xfrm>
          <a:prstGeom prst="parallelogram">
            <a:avLst>
              <a:gd fmla="val 2500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" name="Google Shape;4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0748" y="-14343"/>
            <a:ext cx="653142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/>
          <p:nvPr/>
        </p:nvSpPr>
        <p:spPr>
          <a:xfrm>
            <a:off x="-241159" y="9365064"/>
            <a:ext cx="3496825" cy="172831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8384765" y="2625423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44526F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" name="Google Shape;45;p7"/>
          <p:cNvCxnSpPr/>
          <p:nvPr/>
        </p:nvCxnSpPr>
        <p:spPr>
          <a:xfrm flipH="1">
            <a:off x="8223771" y="-329759"/>
            <a:ext cx="1632181" cy="796888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6" name="Google Shape;46;p7"/>
          <p:cNvSpPr/>
          <p:nvPr/>
        </p:nvSpPr>
        <p:spPr>
          <a:xfrm>
            <a:off x="9242740" y="-1481886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529083" y="4168041"/>
            <a:ext cx="619276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ORIGIN</a:t>
            </a:r>
            <a:endParaRPr b="1" sz="4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7"/>
          <p:cNvSpPr/>
          <p:nvPr/>
        </p:nvSpPr>
        <p:spPr>
          <a:xfrm>
            <a:off x="520778" y="2743115"/>
            <a:ext cx="2771921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01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/>
          <p:nvPr/>
        </p:nvSpPr>
        <p:spPr>
          <a:xfrm>
            <a:off x="4238044" y="-15902"/>
            <a:ext cx="3347499" cy="4226758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7"/>
          <p:cNvSpPr/>
          <p:nvPr/>
        </p:nvSpPr>
        <p:spPr>
          <a:xfrm>
            <a:off x="10455966" y="3392333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7"/>
          <p:cNvSpPr/>
          <p:nvPr/>
        </p:nvSpPr>
        <p:spPr>
          <a:xfrm>
            <a:off x="11180857" y="-58991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7"/>
          <p:cNvSpPr/>
          <p:nvPr/>
        </p:nvSpPr>
        <p:spPr>
          <a:xfrm>
            <a:off x="4740302" y="3414657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descr="One triangle outline and two solid triangles which accent the image" id="53" name="Google Shape;53;p7"/>
          <p:cNvGrpSpPr/>
          <p:nvPr/>
        </p:nvGrpSpPr>
        <p:grpSpPr>
          <a:xfrm>
            <a:off x="3141264" y="934372"/>
            <a:ext cx="2793412" cy="2896935"/>
            <a:chOff x="1928664" y="2925893"/>
            <a:chExt cx="2793412" cy="2896935"/>
          </a:xfrm>
        </p:grpSpPr>
        <p:sp>
          <p:nvSpPr>
            <p:cNvPr descr="Decorative Triangle" id="54" name="Google Shape;54;p7"/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>
                <a:gd fmla="val 50000" name="adj"/>
              </a:avLst>
            </a:prstGeom>
            <a:noFill/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55" name="Google Shape;55;p7"/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56" name="Google Shape;56;p7"/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143" y="1481384"/>
            <a:ext cx="7557025" cy="3398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73206" y="1490824"/>
            <a:ext cx="7558218" cy="339923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/>
          <p:nvPr/>
        </p:nvSpPr>
        <p:spPr>
          <a:xfrm>
            <a:off x="4475802" y="1451443"/>
            <a:ext cx="3776513" cy="34386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8"/>
          <p:cNvSpPr txBox="1"/>
          <p:nvPr/>
        </p:nvSpPr>
        <p:spPr>
          <a:xfrm>
            <a:off x="5294335" y="250561"/>
            <a:ext cx="160332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ORIGIN</a:t>
            </a:r>
            <a:endParaRPr b="1" sz="36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5" name="Google Shape;65;p8"/>
          <p:cNvGrpSpPr/>
          <p:nvPr/>
        </p:nvGrpSpPr>
        <p:grpSpPr>
          <a:xfrm>
            <a:off x="4519396" y="1481384"/>
            <a:ext cx="3646594" cy="2967319"/>
            <a:chOff x="4373715" y="1841568"/>
            <a:chExt cx="3517711" cy="2967319"/>
          </a:xfrm>
        </p:grpSpPr>
        <p:sp>
          <p:nvSpPr>
            <p:cNvPr id="66" name="Google Shape;66;p8"/>
            <p:cNvSpPr/>
            <p:nvPr/>
          </p:nvSpPr>
          <p:spPr>
            <a:xfrm>
              <a:off x="4373715" y="1841568"/>
              <a:ext cx="3517711" cy="2967319"/>
            </a:xfrm>
            <a:prstGeom prst="rect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5721402" y="2496761"/>
              <a:ext cx="749217" cy="749217"/>
            </a:xfrm>
            <a:prstGeom prst="ellipse">
              <a:avLst/>
            </a:prstGeom>
            <a:solidFill>
              <a:schemeClr val="lt1"/>
            </a:solidFill>
            <a:ln cap="flat" cmpd="sng" w="12700">
              <a:solidFill>
                <a:srgbClr val="44526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 txBox="1"/>
            <p:nvPr/>
          </p:nvSpPr>
          <p:spPr>
            <a:xfrm>
              <a:off x="4717919" y="3530932"/>
              <a:ext cx="2870523" cy="2830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0" lIns="72000" spcFirstLastPara="1" rIns="7200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 u="sng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BYZANTIME GENERALS</a:t>
              </a:r>
              <a:endParaRPr b="1" sz="2800" u="sng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" name="Google Shape;69;p8"/>
          <p:cNvSpPr txBox="1"/>
          <p:nvPr/>
        </p:nvSpPr>
        <p:spPr>
          <a:xfrm>
            <a:off x="1561864" y="5202146"/>
            <a:ext cx="9068272" cy="812800"/>
          </a:xfrm>
          <a:prstGeom prst="rect">
            <a:avLst/>
          </a:prstGeom>
          <a:gradFill>
            <a:gsLst>
              <a:gs pos="0">
                <a:srgbClr val="BFCFEC"/>
              </a:gs>
              <a:gs pos="43000">
                <a:srgbClr val="BFCFEC"/>
              </a:gs>
              <a:gs pos="89000">
                <a:srgbClr val="97B4E4"/>
              </a:gs>
              <a:gs pos="100000">
                <a:srgbClr val="E0E8F4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It’s derived from the problem of Byzantine Generals 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70673" y="1451443"/>
            <a:ext cx="2068240" cy="20682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6207547" y="-14343"/>
            <a:ext cx="5664629" cy="6858000"/>
          </a:xfrm>
          <a:prstGeom prst="parallelogram">
            <a:avLst>
              <a:gd fmla="val 2500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0748" y="-14343"/>
            <a:ext cx="653142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0485" y="0"/>
            <a:ext cx="5511691" cy="683886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-241159" y="9365064"/>
            <a:ext cx="3496825" cy="172831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9"/>
          <p:cNvSpPr/>
          <p:nvPr/>
        </p:nvSpPr>
        <p:spPr>
          <a:xfrm>
            <a:off x="8384765" y="2625423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44526F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0" name="Google Shape;80;p9"/>
          <p:cNvCxnSpPr/>
          <p:nvPr/>
        </p:nvCxnSpPr>
        <p:spPr>
          <a:xfrm flipH="1">
            <a:off x="8223771" y="-329759"/>
            <a:ext cx="1632181" cy="796888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1" name="Google Shape;81;p9"/>
          <p:cNvSpPr/>
          <p:nvPr/>
        </p:nvSpPr>
        <p:spPr>
          <a:xfrm>
            <a:off x="9242740" y="-1481886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9"/>
          <p:cNvSpPr/>
          <p:nvPr/>
        </p:nvSpPr>
        <p:spPr>
          <a:xfrm>
            <a:off x="520777" y="2743115"/>
            <a:ext cx="4327448" cy="43088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02 </a:t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DEVELOPMENT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HISTORY</a:t>
            </a:r>
            <a:endParaRPr b="1" sz="5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9"/>
          <p:cNvSpPr/>
          <p:nvPr/>
        </p:nvSpPr>
        <p:spPr>
          <a:xfrm>
            <a:off x="4238044" y="-15902"/>
            <a:ext cx="3347499" cy="4226758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9"/>
          <p:cNvSpPr/>
          <p:nvPr/>
        </p:nvSpPr>
        <p:spPr>
          <a:xfrm>
            <a:off x="10455966" y="3392333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9"/>
          <p:cNvSpPr/>
          <p:nvPr/>
        </p:nvSpPr>
        <p:spPr>
          <a:xfrm>
            <a:off x="11180857" y="-58991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9"/>
          <p:cNvSpPr/>
          <p:nvPr/>
        </p:nvSpPr>
        <p:spPr>
          <a:xfrm>
            <a:off x="4740302" y="3414657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descr="One triangle outline and two solid triangles which accent the image" id="87" name="Google Shape;87;p9"/>
          <p:cNvGrpSpPr/>
          <p:nvPr/>
        </p:nvGrpSpPr>
        <p:grpSpPr>
          <a:xfrm>
            <a:off x="3141264" y="934372"/>
            <a:ext cx="2793412" cy="2896935"/>
            <a:chOff x="1928664" y="2925893"/>
            <a:chExt cx="2793412" cy="2896935"/>
          </a:xfrm>
        </p:grpSpPr>
        <p:sp>
          <p:nvSpPr>
            <p:cNvPr descr="Decorative Triangle" id="88" name="Google Shape;88;p9"/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>
                <a:gd fmla="val 50000" name="adj"/>
              </a:avLst>
            </a:prstGeom>
            <a:noFill/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89" name="Google Shape;89;p9"/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90" name="Google Shape;90;p9"/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0"/>
          <p:cNvSpPr txBox="1"/>
          <p:nvPr/>
        </p:nvSpPr>
        <p:spPr>
          <a:xfrm>
            <a:off x="3662418" y="250561"/>
            <a:ext cx="485908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DEVELOPMENT HISTORY</a:t>
            </a:r>
            <a:endParaRPr b="1" sz="36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" name="Google Shape;96;p10"/>
          <p:cNvGrpSpPr/>
          <p:nvPr/>
        </p:nvGrpSpPr>
        <p:grpSpPr>
          <a:xfrm>
            <a:off x="1108676" y="2807974"/>
            <a:ext cx="10641397" cy="2288575"/>
            <a:chOff x="1050566" y="2772576"/>
            <a:chExt cx="10090868" cy="2170176"/>
          </a:xfrm>
        </p:grpSpPr>
        <p:sp>
          <p:nvSpPr>
            <p:cNvPr id="97" name="Google Shape;97;p10"/>
            <p:cNvSpPr/>
            <p:nvPr/>
          </p:nvSpPr>
          <p:spPr>
            <a:xfrm>
              <a:off x="1050566" y="2786644"/>
              <a:ext cx="2156108" cy="2156108"/>
            </a:xfrm>
            <a:prstGeom prst="blockArc">
              <a:avLst>
                <a:gd fmla="val 10800000" name="adj1"/>
                <a:gd fmla="val 0" name="adj2"/>
                <a:gd fmla="val 8077" name="adj3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0"/>
            <p:cNvSpPr/>
            <p:nvPr/>
          </p:nvSpPr>
          <p:spPr>
            <a:xfrm flipH="1" rot="10800000">
              <a:off x="3034256" y="2772576"/>
              <a:ext cx="2156108" cy="2156108"/>
            </a:xfrm>
            <a:prstGeom prst="blockArc">
              <a:avLst>
                <a:gd fmla="val 10800000" name="adj1"/>
                <a:gd fmla="val 0" name="adj2"/>
                <a:gd fmla="val 8077" name="adj3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0"/>
            <p:cNvSpPr/>
            <p:nvPr/>
          </p:nvSpPr>
          <p:spPr>
            <a:xfrm>
              <a:off x="5017946" y="2786644"/>
              <a:ext cx="2156108" cy="2156108"/>
            </a:xfrm>
            <a:prstGeom prst="blockArc">
              <a:avLst>
                <a:gd fmla="val 10800000" name="adj1"/>
                <a:gd fmla="val 0" name="adj2"/>
                <a:gd fmla="val 8077" name="adj3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0"/>
            <p:cNvSpPr/>
            <p:nvPr/>
          </p:nvSpPr>
          <p:spPr>
            <a:xfrm flipH="1" rot="10800000">
              <a:off x="7001636" y="2772576"/>
              <a:ext cx="2156108" cy="2156108"/>
            </a:xfrm>
            <a:prstGeom prst="blockArc">
              <a:avLst>
                <a:gd fmla="val 10800000" name="adj1"/>
                <a:gd fmla="val 0" name="adj2"/>
                <a:gd fmla="val 8077" name="adj3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0"/>
            <p:cNvSpPr/>
            <p:nvPr/>
          </p:nvSpPr>
          <p:spPr>
            <a:xfrm>
              <a:off x="8985326" y="2786644"/>
              <a:ext cx="2156108" cy="2156108"/>
            </a:xfrm>
            <a:prstGeom prst="blockArc">
              <a:avLst>
                <a:gd fmla="val 10800000" name="adj1"/>
                <a:gd fmla="val 0" name="adj2"/>
                <a:gd fmla="val 8077" name="adj3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0"/>
          <p:cNvSpPr/>
          <p:nvPr/>
        </p:nvSpPr>
        <p:spPr>
          <a:xfrm>
            <a:off x="7879557" y="3303110"/>
            <a:ext cx="1283466" cy="1283466"/>
          </a:xfrm>
          <a:prstGeom prst="ellipse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0"/>
          <p:cNvSpPr/>
          <p:nvPr/>
        </p:nvSpPr>
        <p:spPr>
          <a:xfrm>
            <a:off x="9971472" y="3303110"/>
            <a:ext cx="1283466" cy="1283466"/>
          </a:xfrm>
          <a:prstGeom prst="ellipse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0"/>
          <p:cNvSpPr/>
          <p:nvPr/>
        </p:nvSpPr>
        <p:spPr>
          <a:xfrm>
            <a:off x="3695727" y="3303110"/>
            <a:ext cx="1283466" cy="1283466"/>
          </a:xfrm>
          <a:prstGeom prst="ellipse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0"/>
          <p:cNvSpPr/>
          <p:nvPr/>
        </p:nvSpPr>
        <p:spPr>
          <a:xfrm>
            <a:off x="5787642" y="3303110"/>
            <a:ext cx="1283466" cy="1283466"/>
          </a:xfrm>
          <a:prstGeom prst="ellipse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1603811" y="3303110"/>
            <a:ext cx="1283465" cy="1283466"/>
          </a:xfrm>
          <a:prstGeom prst="ellipse">
            <a:avLst/>
          </a:prstGeom>
          <a:solidFill>
            <a:srgbClr val="44526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" name="Google Shape;107;p10"/>
          <p:cNvGrpSpPr/>
          <p:nvPr/>
        </p:nvGrpSpPr>
        <p:grpSpPr>
          <a:xfrm>
            <a:off x="2160029" y="4717386"/>
            <a:ext cx="157669" cy="554104"/>
            <a:chOff x="8243431" y="1672074"/>
            <a:chExt cx="199000" cy="699358"/>
          </a:xfrm>
        </p:grpSpPr>
        <p:sp>
          <p:nvSpPr>
            <p:cNvPr id="108" name="Google Shape;108;p10"/>
            <p:cNvSpPr/>
            <p:nvPr/>
          </p:nvSpPr>
          <p:spPr>
            <a:xfrm>
              <a:off x="8243431" y="2172432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8243431" y="1921597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8243431" y="1672074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10"/>
          <p:cNvGrpSpPr/>
          <p:nvPr/>
        </p:nvGrpSpPr>
        <p:grpSpPr>
          <a:xfrm>
            <a:off x="6350542" y="4717386"/>
            <a:ext cx="157669" cy="554104"/>
            <a:chOff x="8243431" y="1672074"/>
            <a:chExt cx="199000" cy="699358"/>
          </a:xfrm>
        </p:grpSpPr>
        <p:sp>
          <p:nvSpPr>
            <p:cNvPr id="112" name="Google Shape;112;p10"/>
            <p:cNvSpPr/>
            <p:nvPr/>
          </p:nvSpPr>
          <p:spPr>
            <a:xfrm>
              <a:off x="8243431" y="2172432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0"/>
            <p:cNvSpPr/>
            <p:nvPr/>
          </p:nvSpPr>
          <p:spPr>
            <a:xfrm>
              <a:off x="8243431" y="1921597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0"/>
            <p:cNvSpPr/>
            <p:nvPr/>
          </p:nvSpPr>
          <p:spPr>
            <a:xfrm>
              <a:off x="8243431" y="1672074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10"/>
          <p:cNvGrpSpPr/>
          <p:nvPr/>
        </p:nvGrpSpPr>
        <p:grpSpPr>
          <a:xfrm>
            <a:off x="10534370" y="4717386"/>
            <a:ext cx="157669" cy="554104"/>
            <a:chOff x="8243431" y="1672074"/>
            <a:chExt cx="199000" cy="699358"/>
          </a:xfrm>
        </p:grpSpPr>
        <p:sp>
          <p:nvSpPr>
            <p:cNvPr id="116" name="Google Shape;116;p10"/>
            <p:cNvSpPr/>
            <p:nvPr/>
          </p:nvSpPr>
          <p:spPr>
            <a:xfrm>
              <a:off x="8243431" y="2172432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8243431" y="1921597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8243431" y="1672074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" name="Google Shape;119;p10"/>
          <p:cNvGrpSpPr/>
          <p:nvPr/>
        </p:nvGrpSpPr>
        <p:grpSpPr>
          <a:xfrm>
            <a:off x="4258626" y="2618196"/>
            <a:ext cx="157669" cy="554104"/>
            <a:chOff x="8243431" y="1672074"/>
            <a:chExt cx="199000" cy="699358"/>
          </a:xfrm>
        </p:grpSpPr>
        <p:sp>
          <p:nvSpPr>
            <p:cNvPr id="120" name="Google Shape;120;p10"/>
            <p:cNvSpPr/>
            <p:nvPr/>
          </p:nvSpPr>
          <p:spPr>
            <a:xfrm>
              <a:off x="8243431" y="2172432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0"/>
            <p:cNvSpPr/>
            <p:nvPr/>
          </p:nvSpPr>
          <p:spPr>
            <a:xfrm>
              <a:off x="8243431" y="1921597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8243431" y="1672074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p10"/>
          <p:cNvGrpSpPr/>
          <p:nvPr/>
        </p:nvGrpSpPr>
        <p:grpSpPr>
          <a:xfrm>
            <a:off x="8442456" y="2618196"/>
            <a:ext cx="157669" cy="554104"/>
            <a:chOff x="8243431" y="1672074"/>
            <a:chExt cx="199000" cy="699358"/>
          </a:xfrm>
        </p:grpSpPr>
        <p:sp>
          <p:nvSpPr>
            <p:cNvPr id="124" name="Google Shape;124;p10"/>
            <p:cNvSpPr/>
            <p:nvPr/>
          </p:nvSpPr>
          <p:spPr>
            <a:xfrm>
              <a:off x="8243431" y="2172432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0"/>
            <p:cNvSpPr/>
            <p:nvPr/>
          </p:nvSpPr>
          <p:spPr>
            <a:xfrm>
              <a:off x="8243431" y="1921597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0"/>
            <p:cNvSpPr/>
            <p:nvPr/>
          </p:nvSpPr>
          <p:spPr>
            <a:xfrm>
              <a:off x="8243431" y="1672074"/>
              <a:ext cx="199000" cy="199000"/>
            </a:xfrm>
            <a:prstGeom prst="ellipse">
              <a:avLst/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" name="Google Shape;127;p10"/>
          <p:cNvSpPr/>
          <p:nvPr/>
        </p:nvSpPr>
        <p:spPr>
          <a:xfrm>
            <a:off x="892430" y="5449893"/>
            <a:ext cx="2692866" cy="1126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CRYPTOGRAPHIC SIGNATURES</a:t>
            </a:r>
            <a:endParaRPr b="1" sz="2800">
              <a:solidFill>
                <a:srgbClr val="538C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0"/>
          <p:cNvSpPr/>
          <p:nvPr/>
        </p:nvSpPr>
        <p:spPr>
          <a:xfrm>
            <a:off x="9266770" y="5449893"/>
            <a:ext cx="2692866" cy="11264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ETHEREUM BLOCK CHAIN</a:t>
            </a:r>
            <a:endParaRPr b="1" sz="2800">
              <a:solidFill>
                <a:srgbClr val="538C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0"/>
          <p:cNvSpPr/>
          <p:nvPr/>
        </p:nvSpPr>
        <p:spPr>
          <a:xfrm>
            <a:off x="7174857" y="2023441"/>
            <a:ext cx="2692866" cy="5749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BLOCK CHAIN</a:t>
            </a:r>
            <a:endParaRPr/>
          </a:p>
        </p:txBody>
      </p:sp>
      <p:sp>
        <p:nvSpPr>
          <p:cNvPr id="130" name="Google Shape;130;p10"/>
          <p:cNvSpPr/>
          <p:nvPr/>
        </p:nvSpPr>
        <p:spPr>
          <a:xfrm>
            <a:off x="1678453" y="3516590"/>
            <a:ext cx="112082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1982</a:t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3777050" y="3526636"/>
            <a:ext cx="112082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1998</a:t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"/>
          <p:cNvSpPr/>
          <p:nvPr/>
        </p:nvSpPr>
        <p:spPr>
          <a:xfrm>
            <a:off x="5868966" y="3544957"/>
            <a:ext cx="112082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2008</a:t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0"/>
          <p:cNvSpPr/>
          <p:nvPr/>
        </p:nvSpPr>
        <p:spPr>
          <a:xfrm>
            <a:off x="7960879" y="3510185"/>
            <a:ext cx="112082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2009</a:t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0"/>
          <p:cNvSpPr/>
          <p:nvPr/>
        </p:nvSpPr>
        <p:spPr>
          <a:xfrm>
            <a:off x="10052795" y="3525351"/>
            <a:ext cx="112082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2015</a:t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400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0"/>
          <p:cNvSpPr/>
          <p:nvPr/>
        </p:nvSpPr>
        <p:spPr>
          <a:xfrm>
            <a:off x="3585297" y="2011430"/>
            <a:ext cx="1592103" cy="5749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BIT GOLD</a:t>
            </a:r>
            <a:endParaRPr/>
          </a:p>
        </p:txBody>
      </p:sp>
      <p:sp>
        <p:nvSpPr>
          <p:cNvPr id="136" name="Google Shape;136;p10"/>
          <p:cNvSpPr/>
          <p:nvPr/>
        </p:nvSpPr>
        <p:spPr>
          <a:xfrm>
            <a:off x="4573162" y="5449893"/>
            <a:ext cx="3870098" cy="9491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A PEER-TO PEER ELECTRONIC</a:t>
            </a:r>
            <a:endParaRPr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538CD5"/>
                </a:solidFill>
                <a:latin typeface="Calibri"/>
                <a:ea typeface="Calibri"/>
                <a:cs typeface="Calibri"/>
                <a:sym typeface="Calibri"/>
              </a:rPr>
              <a:t>CASH SYSTEM</a:t>
            </a:r>
            <a:endParaRPr b="1" sz="2400">
              <a:solidFill>
                <a:srgbClr val="538CD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/>
          <p:nvPr/>
        </p:nvSpPr>
        <p:spPr>
          <a:xfrm>
            <a:off x="6207547" y="-14343"/>
            <a:ext cx="5664629" cy="6858000"/>
          </a:xfrm>
          <a:prstGeom prst="parallelogram">
            <a:avLst>
              <a:gd fmla="val 2500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0748" y="-14343"/>
            <a:ext cx="653142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áº¿t quáº£ hÃ¬nh áº£nh cho BLOCK CHAIN HD" id="143" name="Google Shape;143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88934" y="-160178"/>
            <a:ext cx="6483241" cy="702615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1"/>
          <p:cNvSpPr/>
          <p:nvPr/>
        </p:nvSpPr>
        <p:spPr>
          <a:xfrm>
            <a:off x="-241159" y="9365064"/>
            <a:ext cx="3496825" cy="172831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>
            <a:off x="8384765" y="2625423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44526F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6" name="Google Shape;146;p11"/>
          <p:cNvCxnSpPr/>
          <p:nvPr/>
        </p:nvCxnSpPr>
        <p:spPr>
          <a:xfrm flipH="1">
            <a:off x="8223771" y="-329759"/>
            <a:ext cx="1632181" cy="796888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7" name="Google Shape;147;p11"/>
          <p:cNvSpPr/>
          <p:nvPr/>
        </p:nvSpPr>
        <p:spPr>
          <a:xfrm>
            <a:off x="9242740" y="-1481886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>
            <a:off x="529083" y="4168041"/>
            <a:ext cx="619276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b="1" sz="4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520778" y="2743115"/>
            <a:ext cx="2771921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03 </a:t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4238044" y="-15902"/>
            <a:ext cx="3347499" cy="4226758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>
            <a:off x="10455966" y="3392333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>
            <a:off x="11180857" y="-58991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>
            <a:off x="4740302" y="3414657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descr="One triangle outline and two solid triangles which accent the image" id="154" name="Google Shape;154;p11"/>
          <p:cNvGrpSpPr/>
          <p:nvPr/>
        </p:nvGrpSpPr>
        <p:grpSpPr>
          <a:xfrm>
            <a:off x="3141264" y="934372"/>
            <a:ext cx="2793412" cy="2896935"/>
            <a:chOff x="1928664" y="2925893"/>
            <a:chExt cx="2793412" cy="2896935"/>
          </a:xfrm>
        </p:grpSpPr>
        <p:sp>
          <p:nvSpPr>
            <p:cNvPr descr="Decorative Triangle" id="155" name="Google Shape;155;p11"/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>
                <a:gd fmla="val 50000" name="adj"/>
              </a:avLst>
            </a:prstGeom>
            <a:noFill/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156" name="Google Shape;156;p11"/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157" name="Google Shape;157;p11"/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 txBox="1"/>
          <p:nvPr/>
        </p:nvSpPr>
        <p:spPr>
          <a:xfrm>
            <a:off x="4616650" y="250550"/>
            <a:ext cx="35541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b="1" sz="36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3" name="Google Shape;163;p12"/>
          <p:cNvGrpSpPr/>
          <p:nvPr/>
        </p:nvGrpSpPr>
        <p:grpSpPr>
          <a:xfrm>
            <a:off x="687674" y="4268026"/>
            <a:ext cx="3013322" cy="747145"/>
            <a:chOff x="6066759" y="3229513"/>
            <a:chExt cx="1958368" cy="398835"/>
          </a:xfrm>
        </p:grpSpPr>
        <p:sp>
          <p:nvSpPr>
            <p:cNvPr id="164" name="Google Shape;164;p12"/>
            <p:cNvSpPr/>
            <p:nvPr/>
          </p:nvSpPr>
          <p:spPr>
            <a:xfrm>
              <a:off x="6226210" y="3229513"/>
              <a:ext cx="1639466" cy="337950"/>
            </a:xfrm>
            <a:prstGeom prst="roundRect">
              <a:avLst>
                <a:gd fmla="val 41676" name="adj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6066759" y="3252590"/>
              <a:ext cx="1958368" cy="3757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75" lIns="96375" spcFirstLastPara="1" rIns="96375" wrap="square" tIns="481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EDUCATION</a:t>
              </a:r>
              <a:endParaRPr b="1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Káº¿t quáº£ hÃ¬nh áº£nh cho education vÃ  block chain" id="166" name="Google Shape;16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6107" y="1795333"/>
            <a:ext cx="2843829" cy="21328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2"/>
          <p:cNvGrpSpPr/>
          <p:nvPr/>
        </p:nvGrpSpPr>
        <p:grpSpPr>
          <a:xfrm>
            <a:off x="3404543" y="4267390"/>
            <a:ext cx="3013322" cy="633089"/>
            <a:chOff x="7761815" y="2829081"/>
            <a:chExt cx="1958368" cy="337950"/>
          </a:xfrm>
        </p:grpSpPr>
        <p:sp>
          <p:nvSpPr>
            <p:cNvPr id="168" name="Google Shape;168;p12"/>
            <p:cNvSpPr/>
            <p:nvPr/>
          </p:nvSpPr>
          <p:spPr>
            <a:xfrm>
              <a:off x="7896743" y="2829081"/>
              <a:ext cx="1639466" cy="337950"/>
            </a:xfrm>
            <a:prstGeom prst="roundRect">
              <a:avLst>
                <a:gd fmla="val 41676" name="adj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7761815" y="2857060"/>
              <a:ext cx="1958368" cy="2819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75" lIns="96375" spcFirstLastPara="1" rIns="96375" wrap="square" tIns="481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ECOMMERCE</a:t>
              </a:r>
              <a:endParaRPr b="1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12"/>
          <p:cNvGrpSpPr/>
          <p:nvPr/>
        </p:nvGrpSpPr>
        <p:grpSpPr>
          <a:xfrm>
            <a:off x="8941377" y="4275046"/>
            <a:ext cx="3013322" cy="633089"/>
            <a:chOff x="9771466" y="2181663"/>
            <a:chExt cx="1958368" cy="337950"/>
          </a:xfrm>
        </p:grpSpPr>
        <p:sp>
          <p:nvSpPr>
            <p:cNvPr id="171" name="Google Shape;171;p12"/>
            <p:cNvSpPr/>
            <p:nvPr/>
          </p:nvSpPr>
          <p:spPr>
            <a:xfrm>
              <a:off x="9895636" y="2181663"/>
              <a:ext cx="1639466" cy="337950"/>
            </a:xfrm>
            <a:prstGeom prst="roundRect">
              <a:avLst>
                <a:gd fmla="val 41676" name="adj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9771466" y="2195007"/>
              <a:ext cx="1958368" cy="2819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75" lIns="96375" spcFirstLastPara="1" rIns="96375" wrap="square" tIns="481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FINANCE</a:t>
              </a:r>
              <a:endParaRPr b="1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" name="Google Shape;173;p12"/>
          <p:cNvGrpSpPr/>
          <p:nvPr/>
        </p:nvGrpSpPr>
        <p:grpSpPr>
          <a:xfrm>
            <a:off x="6182497" y="4267524"/>
            <a:ext cx="3013322" cy="633089"/>
            <a:chOff x="6125599" y="3258511"/>
            <a:chExt cx="1958368" cy="337950"/>
          </a:xfrm>
        </p:grpSpPr>
        <p:sp>
          <p:nvSpPr>
            <p:cNvPr id="174" name="Google Shape;174;p12"/>
            <p:cNvSpPr/>
            <p:nvPr/>
          </p:nvSpPr>
          <p:spPr>
            <a:xfrm>
              <a:off x="6255628" y="3258511"/>
              <a:ext cx="1639466" cy="337950"/>
            </a:xfrm>
            <a:prstGeom prst="roundRect">
              <a:avLst>
                <a:gd fmla="val 41676" name="adj"/>
              </a:avLst>
            </a:prstGeom>
            <a:solidFill>
              <a:srgbClr val="4452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6125599" y="3281587"/>
              <a:ext cx="1958368" cy="2819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8175" lIns="96375" spcFirstLastPara="1" rIns="96375" wrap="square" tIns="481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HEALTHCARE</a:t>
              </a:r>
              <a:endParaRPr b="1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76" name="Google Shape;17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89290" y="1922082"/>
            <a:ext cx="2843828" cy="21328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65168" y="1961417"/>
            <a:ext cx="2557438" cy="2054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118988" y="1970396"/>
            <a:ext cx="2835712" cy="2036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3"/>
          <p:cNvSpPr/>
          <p:nvPr/>
        </p:nvSpPr>
        <p:spPr>
          <a:xfrm>
            <a:off x="6207547" y="-14343"/>
            <a:ext cx="5664629" cy="6858000"/>
          </a:xfrm>
          <a:prstGeom prst="parallelogram">
            <a:avLst>
              <a:gd fmla="val 2500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0748" y="-14343"/>
            <a:ext cx="653142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Ã¬nh áº£nh cÃ³ liÃªn quan" id="185" name="Google Shape;185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90401" y="66675"/>
            <a:ext cx="6581775" cy="702615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3"/>
          <p:cNvSpPr/>
          <p:nvPr/>
        </p:nvSpPr>
        <p:spPr>
          <a:xfrm>
            <a:off x="-241159" y="9365064"/>
            <a:ext cx="3496825" cy="1728316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3"/>
          <p:cNvSpPr/>
          <p:nvPr/>
        </p:nvSpPr>
        <p:spPr>
          <a:xfrm>
            <a:off x="8384765" y="2625423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44526F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8" name="Google Shape;188;p13"/>
          <p:cNvCxnSpPr/>
          <p:nvPr/>
        </p:nvCxnSpPr>
        <p:spPr>
          <a:xfrm flipH="1">
            <a:off x="8223771" y="-329759"/>
            <a:ext cx="1632181" cy="7968885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9" name="Google Shape;189;p13"/>
          <p:cNvSpPr/>
          <p:nvPr/>
        </p:nvSpPr>
        <p:spPr>
          <a:xfrm>
            <a:off x="9242740" y="-1481886"/>
            <a:ext cx="2949260" cy="4192823"/>
          </a:xfrm>
          <a:custGeom>
            <a:rect b="b" l="l" r="r" t="t"/>
            <a:pathLst>
              <a:path extrusionOk="0" h="3144617" w="2211945">
                <a:moveTo>
                  <a:pt x="0" y="3144617"/>
                </a:moveTo>
                <a:lnTo>
                  <a:pt x="645772" y="0"/>
                </a:lnTo>
                <a:lnTo>
                  <a:pt x="2211945" y="10758"/>
                </a:lnTo>
                <a:lnTo>
                  <a:pt x="1566174" y="3144617"/>
                </a:lnTo>
                <a:lnTo>
                  <a:pt x="0" y="3144617"/>
                </a:ln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3"/>
          <p:cNvSpPr/>
          <p:nvPr/>
        </p:nvSpPr>
        <p:spPr>
          <a:xfrm>
            <a:off x="529083" y="4168041"/>
            <a:ext cx="619276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POTENTIALS</a:t>
            </a:r>
            <a:endParaRPr b="1" sz="44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3"/>
          <p:cNvSpPr/>
          <p:nvPr/>
        </p:nvSpPr>
        <p:spPr>
          <a:xfrm>
            <a:off x="520778" y="2743115"/>
            <a:ext cx="2771921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44526F"/>
                </a:solidFill>
                <a:latin typeface="Calibri"/>
                <a:ea typeface="Calibri"/>
                <a:cs typeface="Calibri"/>
                <a:sym typeface="Calibri"/>
              </a:rPr>
              <a:t>04 </a:t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00">
              <a:solidFill>
                <a:srgbClr val="4452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3"/>
          <p:cNvSpPr/>
          <p:nvPr/>
        </p:nvSpPr>
        <p:spPr>
          <a:xfrm>
            <a:off x="4238044" y="-15902"/>
            <a:ext cx="3347499" cy="4226758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3"/>
          <p:cNvSpPr/>
          <p:nvPr/>
        </p:nvSpPr>
        <p:spPr>
          <a:xfrm>
            <a:off x="10455966" y="3392333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3"/>
          <p:cNvSpPr/>
          <p:nvPr/>
        </p:nvSpPr>
        <p:spPr>
          <a:xfrm>
            <a:off x="11180857" y="-58991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3"/>
          <p:cNvSpPr/>
          <p:nvPr/>
        </p:nvSpPr>
        <p:spPr>
          <a:xfrm>
            <a:off x="4740302" y="3414657"/>
            <a:ext cx="2177972" cy="3451324"/>
          </a:xfrm>
          <a:prstGeom prst="parallelogram">
            <a:avLst>
              <a:gd fmla="val 33140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descr="One triangle outline and two solid triangles which accent the image" id="196" name="Google Shape;196;p13"/>
          <p:cNvGrpSpPr/>
          <p:nvPr/>
        </p:nvGrpSpPr>
        <p:grpSpPr>
          <a:xfrm>
            <a:off x="3141264" y="934372"/>
            <a:ext cx="2793412" cy="2896935"/>
            <a:chOff x="1928664" y="2925893"/>
            <a:chExt cx="2793412" cy="2896935"/>
          </a:xfrm>
        </p:grpSpPr>
        <p:sp>
          <p:nvSpPr>
            <p:cNvPr descr="Decorative Triangle" id="197" name="Google Shape;197;p13"/>
            <p:cNvSpPr/>
            <p:nvPr/>
          </p:nvSpPr>
          <p:spPr>
            <a:xfrm rot="10800000">
              <a:off x="1928664" y="2925893"/>
              <a:ext cx="740512" cy="503107"/>
            </a:xfrm>
            <a:prstGeom prst="triangle">
              <a:avLst>
                <a:gd fmla="val 50000" name="adj"/>
              </a:avLst>
            </a:prstGeom>
            <a:noFill/>
            <a:ln cap="flat" cmpd="sng" w="12700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198" name="Google Shape;198;p13"/>
            <p:cNvSpPr/>
            <p:nvPr/>
          </p:nvSpPr>
          <p:spPr>
            <a:xfrm rot="10800000">
              <a:off x="2669176" y="3959382"/>
              <a:ext cx="1689239" cy="1147676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descr="Decorative Triangle" id="199" name="Google Shape;199;p13"/>
            <p:cNvSpPr/>
            <p:nvPr/>
          </p:nvSpPr>
          <p:spPr>
            <a:xfrm>
              <a:off x="4176334" y="5452049"/>
              <a:ext cx="545742" cy="370779"/>
            </a:xfrm>
            <a:prstGeom prst="triangle">
              <a:avLst>
                <a:gd fmla="val 50000" name="adj"/>
              </a:avLst>
            </a:prstGeom>
            <a:gradFill>
              <a:gsLst>
                <a:gs pos="0">
                  <a:srgbClr val="9A9DA3"/>
                </a:gs>
                <a:gs pos="50000">
                  <a:srgbClr val="C2C3C6"/>
                </a:gs>
                <a:gs pos="100000">
                  <a:srgbClr val="E1E1E3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自定义 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